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7" r:id="rId5"/>
    <p:sldId id="261" r:id="rId6"/>
    <p:sldId id="263" r:id="rId7"/>
    <p:sldId id="264" r:id="rId8"/>
    <p:sldId id="260" r:id="rId9"/>
    <p:sldId id="257" r:id="rId10"/>
    <p:sldId id="258" r:id="rId11"/>
    <p:sldId id="270" r:id="rId12"/>
    <p:sldId id="269" r:id="rId13"/>
    <p:sldId id="268" r:id="rId14"/>
    <p:sldId id="259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1A99D9-6048-4D24-ACA3-031203905456}">
          <p14:sldIdLst>
            <p14:sldId id="256"/>
            <p14:sldId id="262"/>
            <p14:sldId id="265"/>
            <p14:sldId id="267"/>
            <p14:sldId id="261"/>
            <p14:sldId id="263"/>
            <p14:sldId id="264"/>
            <p14:sldId id="260"/>
            <p14:sldId id="257"/>
            <p14:sldId id="258"/>
            <p14:sldId id="270"/>
            <p14:sldId id="269"/>
            <p14:sldId id="268"/>
            <p14:sldId id="259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1" autoAdjust="0"/>
    <p:restoredTop sz="93861" autoAdjust="0"/>
  </p:normalViewPr>
  <p:slideViewPr>
    <p:cSldViewPr>
      <p:cViewPr varScale="1">
        <p:scale>
          <a:sx n="82" d="100"/>
          <a:sy n="82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728" y="18864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92" y="1001238"/>
            <a:ext cx="80724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Наставничество обучающихся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исследовательско - проектной деятельности в формате «учитель – ученик»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56" y="3717032"/>
            <a:ext cx="4042420" cy="292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242685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476672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организации проектной исследовательской деятельности в школе – это формирование у обучающихся навыков исследования как универсального способа освоения действительности, активизация личностной позиции ученика в образовательном процессе на основе приобретения им новых знаний, знаний, которые получены самостоятельно и являются, для конкретного обучающегося, новыми и личностно значимыми.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7" y="1022942"/>
            <a:ext cx="3463800" cy="2597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27689"/>
            <a:ext cx="3024335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60375" y="893516"/>
            <a:ext cx="8360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в организации проектной исследовательской деятельности дает возможности дифференцированно и целенаправленно планировать работу на основе выявленных потенциальных возможностей обучающихся; развивать творческий потенциал обучающихся; отслеживать динамику развития проектных исследовательских компетенций каждого ученика,  «продвигать» своих учеников.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8794" y="3979592"/>
            <a:ext cx="52637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онсультации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коллективного и обобщенного рассмотрения проблемы, возникающей у значительного количества школьников, индивидуальные, различные практикумы и т.д. Педагог на всех этапах выступает в роли консультанта и помощника, а акцент обучения делается не на содержание учения, а на процесс применения имеющихся знаний.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53" y="3990546"/>
            <a:ext cx="2942532" cy="2210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11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67944" y="548680"/>
            <a:ext cx="48600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в проектной деятельности может быть:</a:t>
            </a: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Опосредованное;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ндивидуальное;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Открытое;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крытое.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8" y="1002455"/>
            <a:ext cx="3661646" cy="4882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74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822782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Наставник проектной работы с точки зрения процесса сопровождения должен:</a:t>
            </a:r>
          </a:p>
          <a:p>
            <a:r>
              <a:rPr lang="ru-RU" dirty="0"/>
              <a:t>	вести регулярные очные встречи с обучающемся;</a:t>
            </a:r>
          </a:p>
          <a:p>
            <a:r>
              <a:rPr lang="ru-RU" dirty="0"/>
              <a:t>	быть на связи с командой, и иметь возможность оказывать ей поддержку в дистанционном режиме;</a:t>
            </a:r>
          </a:p>
          <a:p>
            <a:r>
              <a:rPr lang="ru-RU" dirty="0"/>
              <a:t>	предоставлять методические материалы, которые могут помочь подопечному в реализации проекта;</a:t>
            </a:r>
          </a:p>
          <a:p>
            <a:r>
              <a:rPr lang="ru-RU" dirty="0"/>
              <a:t>	вести наблюдение за развитием компетенций участников команды, общим и индивидуальным эмоциональным фоном, давать обратную связь;</a:t>
            </a:r>
          </a:p>
          <a:p>
            <a:r>
              <a:rPr lang="ru-RU" dirty="0"/>
              <a:t>	заполнять формы фиксации хода проекта, если таковые используются в организации, для системной;</a:t>
            </a:r>
          </a:p>
          <a:p>
            <a:r>
              <a:rPr lang="ru-RU" dirty="0"/>
              <a:t>	помогать готовиться к презентации и защите проекта и его отдельных этапов.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7" y="1700438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18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18864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1018479"/>
            <a:ext cx="3577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 - «Идея»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664810"/>
            <a:ext cx="6997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одержание проекта»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324688"/>
            <a:ext cx="4932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7396" y="3001696"/>
            <a:ext cx="4083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«Защита»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67015"/>
            <a:ext cx="4098435" cy="3073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2" y="3652895"/>
            <a:ext cx="3583928" cy="2687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429420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https://top-fon.com/uploads/posts/2023-02/1675209394_top-fon-com-p-fon-dlya-prezentatsii-odarennii-rebenok-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1656" y="1016609"/>
            <a:ext cx="82468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«учитель – ученик» дает свои результаты, наши обучающиеся являются многократными призерами и победителями муниципальных, краевых и даже всероссийских научно-практических конференций.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58238"/>
            <a:ext cx="2272958" cy="34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https://sun9-74.userapi.com/impg/plxPaS7bNFDDi5oYVNlOrl8xKfcpsvtZJ6S0FQ/xDFOgGrqOWk.jpg?size=1280x960&amp;quality=95&amp;sign=58be7b38ea388dfc68daf037d9528be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50062"/>
            <a:ext cx="4786574" cy="3589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42976" y="1214422"/>
            <a:ext cx="69294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6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19" y="3422285"/>
            <a:ext cx="5624800" cy="33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51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dou65.obrku.ru/images/novosti/2022-2023/contschool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3898612"/>
            <a:ext cx="3782224" cy="2621081"/>
          </a:xfrm>
          <a:prstGeom prst="rect">
            <a:avLst/>
          </a:prstGeom>
          <a:noFill/>
        </p:spPr>
      </p:pic>
      <p:sp>
        <p:nvSpPr>
          <p:cNvPr id="1030" name="AutoShape 6" descr="https://top-fon.com/uploads/posts/2023-02/1675207692_top-fon-com-p-odarennie-deti-fon-prezentatsii-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58447" y="1124744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перед современной школой стоят  задачи научить детей учиться, научить их думать, ставить цели и грамотно действовать в выбранном направлении. При этом получение знаний становится не самоцелью, а средством достижения поставленной цели.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09" y="4245856"/>
            <a:ext cx="3332561" cy="2221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4" y="255905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AutoShape 2" descr="https://img.freepik.com/premium-vector/little-boy-playing-chess_29190-4128.jpg?w=2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img.freepik.com/premium-vector/little-boy-playing-chess_29190-4128.jpg?w=20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static.vecteezy.com/system/resources/previews/002/710/637/original/chess-game-board-and-pieces-vecto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2270" y="995077"/>
            <a:ext cx="82472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 уже не один год занимается проектно-исследовательской деятельностью обучающихся и при написании данных работ как раз используем форму наставничества учитель-ученик при работе над проектно-исследовательскими работами в области математики, информатики и робототехники.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2" y="3375025"/>
            <a:ext cx="4334778" cy="2897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351441"/>
            <a:ext cx="3925887" cy="294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99" y="258547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923530"/>
            <a:ext cx="82093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интерес ребенка к работе над проектно-исследовательской работой, как организовать непосредственно процесс написания работы, чтобы инициатива исходила от самих обучающихся, а не от педагога. Как замотивировать ребенка и  поддержать интерес детей к тому или иному вопросу, каким образом организовать совместную деятельность учителя и ученика в процессе создания проекта. </a:t>
            </a:r>
          </a:p>
        </p:txBody>
      </p:sp>
      <p:pic>
        <p:nvPicPr>
          <p:cNvPr id="4099" name="Picture 3" descr="C:\Users\Tochka rosta\Desktop\Точка роста\Точка роста_стенд\IMG_20221215_095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2" y="3361808"/>
            <a:ext cx="4014509" cy="3010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89349"/>
            <a:ext cx="2921262" cy="27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43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36" y="908879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сопровождения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пректно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деятельности учащихся, направленной на развитие интеллектуальных и творческих способностей обучающихся, развитию детей через наставничество.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Наставничество – это процесс передачи опыта и знаний от старших к младшим членам общества; форма взаимоотношений между учителем и учеником. </a:t>
            </a:r>
          </a:p>
        </p:txBody>
      </p:sp>
      <p:pic>
        <p:nvPicPr>
          <p:cNvPr id="5122" name="Picture 2" descr="C:\Users\Tochka rosta\Desktop\Точка роста\Точка роста_стенд\IMG_20221223_131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6" y="914003"/>
            <a:ext cx="3890728" cy="518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93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71595" y="4766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проектную исследовательскую деятельность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команды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учитель-ученик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Tochka rosta\Desktop\Точка роста\Точка роста_стенд\IMG_20230113_155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3" y="926173"/>
            <a:ext cx="3766296" cy="2824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861048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приобрести знания и навыки, необходимые для успешного участия в разработке и реализации проектных исследовательских работ;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творческие способности учащихся через привлечение к проектной исследовательской деятельности не просто учителя-предметника, а учителя- наставника.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7157" y="893516"/>
            <a:ext cx="48227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сследовательская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позволяет учителю осуществлять более индивидуальный подход к ребенку. Меняется и психологический климат на уроке. Из авторитетного источника информации преподаватель становится соучастником исследовательского процесса, наставником, консультантом,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коучером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ментором, организатором самостоятельной деятельности учащихся</a:t>
            </a:r>
            <a:r>
              <a:rPr lang="ru-RU" dirty="0"/>
              <a:t>.</a:t>
            </a:r>
          </a:p>
        </p:txBody>
      </p:sp>
      <p:pic>
        <p:nvPicPr>
          <p:cNvPr id="7170" name="Picture 2" descr="C:\Users\Tochka rosta\Desktop\Точка роста\Точка роста_стенд\IMG_20221213_153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14" y="893516"/>
            <a:ext cx="3638450" cy="272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52" y="3709671"/>
            <a:ext cx="3391374" cy="257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040" y="285728"/>
            <a:ext cx="8765678" cy="6357982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AutoShape 6" descr="https://cdn1.ozone.ru/s3/multimedia-0/60020408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cdn1.ozone.ru/s3/multimedia-0/60020408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https://futurumcareers.com/wp-content/uploads/2020/05/le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548680"/>
            <a:ext cx="5004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Учитель-наставник выполняет роль вдохновителя, консультанта, научного руководителя. 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Школьник, работающий над исследовательским проектом, понимает и осознает, что основная доля ответственности за качество работы, сроки ее выполнения, лежат на нем. 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анализирует и проверяет достоверность информации, которой он располагает, что подойдет для работы, а от чего следует отказаться.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52736"/>
            <a:ext cx="333661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atherineasquithgallery.com/uploads/posts/2021-02/1612914246_62-p-krasnii-fon-s-ramkoi-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63" y="142852"/>
            <a:ext cx="8786874" cy="6500858"/>
          </a:xfrm>
          <a:prstGeom prst="rect">
            <a:avLst/>
          </a:prstGeom>
          <a:noFill/>
        </p:spPr>
      </p:pic>
      <p:pic>
        <p:nvPicPr>
          <p:cNvPr id="6" name="Picture 2" descr="https://polb-batyr.edu21.cap.ru/content/sites/a7/polb-batyr/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5" t="26466" r="10270" b="40895"/>
          <a:stretch>
            <a:fillRect/>
          </a:stretch>
        </p:blipFill>
        <p:spPr bwMode="auto">
          <a:xfrm>
            <a:off x="357158" y="285728"/>
            <a:ext cx="2143140" cy="709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Дивногорск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1604" y="785794"/>
            <a:ext cx="1000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СОШ №9</a:t>
            </a:r>
            <a:endParaRPr lang="ru-RU" sz="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687" y="893516"/>
            <a:ext cx="45458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Обучая учащихся  теоретико-методическим основам проектам исследовательской деятельности, формируя у них соответствующие навыки и умения, не менее важно вооружить их современными средствами сбора и обработки информации, научить их эффективно ими пользоваться. </a:t>
            </a:r>
          </a:p>
        </p:txBody>
      </p:sp>
      <p:pic>
        <p:nvPicPr>
          <p:cNvPr id="9218" name="Picture 2" descr="C:\Users\Tochka rosta\Desktop\Точка роста\Точка роста_стенд\IMG_20221223_131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63" y="958902"/>
            <a:ext cx="3869527" cy="2902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007017"/>
            <a:ext cx="3758952" cy="256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642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Tochka rosta</cp:lastModifiedBy>
  <cp:revision>101</cp:revision>
  <dcterms:created xsi:type="dcterms:W3CDTF">2023-08-21T09:12:29Z</dcterms:created>
  <dcterms:modified xsi:type="dcterms:W3CDTF">2024-05-17T04:40:06Z</dcterms:modified>
</cp:coreProperties>
</file>