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7" r:id="rId5"/>
    <p:sldId id="261" r:id="rId6"/>
    <p:sldId id="263" r:id="rId7"/>
    <p:sldId id="264" r:id="rId8"/>
    <p:sldId id="260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11" autoAdjust="0"/>
    <p:restoredTop sz="93861" autoAdjust="0"/>
  </p:normalViewPr>
  <p:slideViewPr>
    <p:cSldViewPr>
      <p:cViewPr varScale="1">
        <p:scale>
          <a:sx n="76" d="100"/>
          <a:sy n="7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214422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«Точка роста»,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один из инструментов формирования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инженерного мышления у дошкольников.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aif-s3.aif.ru/images/024/159/1e6024b3585b20ca5dbef163423d0dd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572008"/>
            <a:ext cx="3762148" cy="2498693"/>
          </a:xfrm>
          <a:prstGeom prst="rect">
            <a:avLst/>
          </a:prstGeom>
          <a:noFill/>
        </p:spPr>
      </p:pic>
      <p:pic>
        <p:nvPicPr>
          <p:cNvPr id="7172" name="Picture 4" descr="https://gas-kvas.com/uploads/posts/2023-01/1673537859_gas-kvas-com-p-risunok-detei-v-detskom-sadu-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714752"/>
            <a:ext cx="3639592" cy="2811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1071546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моделей вызывает у воспитанников огромный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357562"/>
            <a:ext cx="521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Процесс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творчества: а что будет, если изменить те или другие параметры в программе?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0063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исследование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формирование инженерной мысли! Именно этой цели и стоит отдать предпочтение.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top-fon.com/uploads/posts/2023-02/1675209394_top-fon-com-p-fon-dlya-prezentatsii-odarennii-rebenok-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serebryanskaya.com/wp-content/uploads/2018/02/Kak-priuchit-malysha-k-samostoyatelnosti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71745"/>
            <a:ext cx="3071834" cy="236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i.ytimg.com/vi/2m3Xfg96ZRg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393702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214422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klike.net/uploads/posts/2023-01/1675148825_3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612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285860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сентября 2020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базе нашей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школы началась реализация регионального проекта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«Современная школа» в форме Центра образования гуманитарного и цифрового профилей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роста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цифрового и гуманитарного профилей «Точка роста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создан с целью совершенствования условий для повышения качества образования, формирования у детей критического и креативного мышления, формирование и совершенствование навыков технологической и инженерной направленности.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ou65.obrku.ru/images/novosti/2022-2023/contschoo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143380"/>
            <a:ext cx="3429024" cy="2376313"/>
          </a:xfrm>
          <a:prstGeom prst="rect">
            <a:avLst/>
          </a:prstGeom>
          <a:noFill/>
        </p:spPr>
      </p:pic>
      <p:sp>
        <p:nvSpPr>
          <p:cNvPr id="1030" name="AutoShape 6" descr="https://top-fon.com/uploads/posts/2023-02/1675207692_top-fon-com-p-odarennie-deti-fon-prezentatsi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i.pinimg.com/736x/7d/c4/99/7dc499b312ab396cb5e3263064271ee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1433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785794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>
              <a:buFont typeface="Wingdings" pitchFamily="2" charset="2"/>
              <a:buChar char="ü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img.freepik.com/premium-vector/little-boy-playing-chess_29190-4128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.freepik.com/premium-vector/little-boy-playing-chess_29190-4128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static.vecteezy.com/system/resources/previews/002/710/637/original/chess-game-board-and-piece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Андрей\Desktop\1636914331_171219_ur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2928926" cy="2027366"/>
          </a:xfrm>
          <a:prstGeom prst="rect">
            <a:avLst/>
          </a:prstGeom>
          <a:noFill/>
        </p:spPr>
      </p:pic>
      <p:pic>
        <p:nvPicPr>
          <p:cNvPr id="24585" name="Picture 9" descr="https://gas-kvas.com/uploads/posts/2023-02/1676415035_gas-kvas-com-p-detskii-risunok-programmista-4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714884"/>
            <a:ext cx="3214674" cy="2143116"/>
          </a:xfrm>
          <a:prstGeom prst="rect">
            <a:avLst/>
          </a:prstGeom>
          <a:noFill/>
        </p:spPr>
      </p:pic>
      <p:pic>
        <p:nvPicPr>
          <p:cNvPr id="24587" name="Picture 11" descr="https://yt3.googleusercontent.com/RRWiJ4VjWIdHIcQlP5O3MTprddAN0h2Ehtoug0Y8bQWtHIy-pWhLZBty0FMQL2sUOMsfqRd4Tg=s900-c-k-c0x00ffffff-no-rj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85794"/>
            <a:ext cx="2400296" cy="2400296"/>
          </a:xfrm>
          <a:prstGeom prst="rect">
            <a:avLst/>
          </a:prstGeom>
          <a:noFill/>
        </p:spPr>
      </p:pic>
      <p:pic>
        <p:nvPicPr>
          <p:cNvPr id="24589" name="Picture 13" descr="https://phonoteka.org/uploads/posts/2021-04/1619299856_50-phonoteka_org-p-deti-bez-fona-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929066"/>
            <a:ext cx="4051247" cy="256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8461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«Преемственность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детский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сад-школа».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24844" t="34167" r="32969" b="29166"/>
          <a:stretch>
            <a:fillRect/>
          </a:stretch>
        </p:blipFill>
        <p:spPr bwMode="auto">
          <a:xfrm>
            <a:off x="428596" y="1714488"/>
            <a:ext cx="6643734" cy="32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s://gas-kvas.com/uploads/posts/2023-01/1673567473_gas-kvas-com-p-risunok-vospitatel-s-detmi-v-detskom-sadu-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429132"/>
            <a:ext cx="2210263" cy="200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r="67500" b="50000"/>
          <a:stretch>
            <a:fillRect/>
          </a:stretch>
        </p:blipFill>
        <p:spPr bwMode="auto">
          <a:xfrm>
            <a:off x="285720" y="928670"/>
            <a:ext cx="1214446" cy="186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t="63952" r="50970"/>
          <a:stretch>
            <a:fillRect/>
          </a:stretch>
        </p:blipFill>
        <p:spPr bwMode="auto">
          <a:xfrm rot="303727">
            <a:off x="4498816" y="2812196"/>
            <a:ext cx="2286016" cy="168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32500" r="35000" b="35000"/>
          <a:stretch>
            <a:fillRect/>
          </a:stretch>
        </p:blipFill>
        <p:spPr bwMode="auto">
          <a:xfrm rot="21166929">
            <a:off x="205915" y="2920568"/>
            <a:ext cx="10715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65000" b="50000"/>
          <a:stretch>
            <a:fillRect/>
          </a:stretch>
        </p:blipFill>
        <p:spPr bwMode="auto">
          <a:xfrm>
            <a:off x="5143504" y="428604"/>
            <a:ext cx="1643074" cy="234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5000" r="35000" b="67500"/>
          <a:stretch>
            <a:fillRect/>
          </a:stretch>
        </p:blipFill>
        <p:spPr bwMode="auto">
          <a:xfrm rot="186816">
            <a:off x="1376773" y="1000108"/>
            <a:ext cx="1266401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65000" t="50000"/>
          <a:stretch>
            <a:fillRect/>
          </a:stretch>
        </p:blipFill>
        <p:spPr bwMode="auto">
          <a:xfrm rot="158075">
            <a:off x="6786578" y="357166"/>
            <a:ext cx="1857388" cy="265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65000" r="35000"/>
          <a:stretch>
            <a:fillRect/>
          </a:stretch>
        </p:blipFill>
        <p:spPr bwMode="auto">
          <a:xfrm>
            <a:off x="2643174" y="3286124"/>
            <a:ext cx="126037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t="50000" r="67500" b="2500"/>
          <a:stretch>
            <a:fillRect/>
          </a:stretch>
        </p:blipFill>
        <p:spPr bwMode="auto">
          <a:xfrm>
            <a:off x="1357290" y="2214554"/>
            <a:ext cx="1143008" cy="167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r="50970" b="68024"/>
          <a:stretch>
            <a:fillRect/>
          </a:stretch>
        </p:blipFill>
        <p:spPr bwMode="auto">
          <a:xfrm rot="21278818">
            <a:off x="2571736" y="285728"/>
            <a:ext cx="2500330" cy="163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48746" t="63668"/>
          <a:stretch>
            <a:fillRect/>
          </a:stretch>
        </p:blipFill>
        <p:spPr bwMode="auto">
          <a:xfrm rot="292467">
            <a:off x="5928752" y="4603723"/>
            <a:ext cx="2503439" cy="177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65515" t="31408" b="36616"/>
          <a:stretch>
            <a:fillRect/>
          </a:stretch>
        </p:blipFill>
        <p:spPr bwMode="auto">
          <a:xfrm rot="261004">
            <a:off x="367636" y="4017937"/>
            <a:ext cx="2428892" cy="225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33255" t="33255" r="34769" b="34769"/>
          <a:stretch>
            <a:fillRect/>
          </a:stretch>
        </p:blipFill>
        <p:spPr bwMode="auto">
          <a:xfrm>
            <a:off x="6858016" y="3000372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t="32971" r="67029" b="35053"/>
          <a:stretch>
            <a:fillRect/>
          </a:stretch>
        </p:blipFill>
        <p:spPr bwMode="auto">
          <a:xfrm rot="21275232">
            <a:off x="3031505" y="4178034"/>
            <a:ext cx="2357454" cy="228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49741" b="67313"/>
          <a:stretch>
            <a:fillRect/>
          </a:stretch>
        </p:blipFill>
        <p:spPr bwMode="auto">
          <a:xfrm>
            <a:off x="2571736" y="1785926"/>
            <a:ext cx="2357454" cy="153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571480"/>
            <a:ext cx="585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2023-2024 учебном году мы планируем проводить занятия по робототехнике  в центре Точка роста школы №9 для детей дошкольного возраста на постоянной основе. Приоритетной целью таких занятий является развитие инженерного мышления у дошкольников.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www.thevista.ru/files/images/uploads/2021/02/ro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4339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school592.ru/wp-content/uploads/4/d/4/4d42b72c6fc2b378c24cc8e87e645c3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43380"/>
            <a:ext cx="353963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umitoy.ru/upload/iblock/fc2/fc2915916cb32940264266730450c73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500174"/>
            <a:ext cx="2844789" cy="191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5720" y="4214818"/>
            <a:ext cx="5572164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Робототехника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совсем другой, более высокий уровень мотивации к получению знаний, который ведет к успешной учебе и осмысленному познавательному процессу.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785794"/>
            <a:ext cx="5072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всё-таки способствует формированию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инженерного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мышления у человека?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643182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Дошкольное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- первое звено образовательной цепи, на котором закладывается фундамент будущей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robot186.ru/uploads/s/e/i/x/eixxe9scyqav/img/full_2qQrz4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857520" cy="228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img.kanal-o.ru/img/2019-10-14/fmt_94_24_shutterstock_1482106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3000396" cy="168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43174" y="571480"/>
            <a:ext cx="62151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2698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навыки;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2698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к планированию;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2698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 к оценке;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2698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мелкой моторики рук.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78605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26987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средств главных средств обучения и развития в этом направлении является образовательный конструктор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EV3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позволил детям ощутить себя в качестве инженеров и программистов.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www.robot-advance.com/userfiles/www.robot-advance.com/images/lego-mindstorms-E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094" cy="230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AutoShape 6" descr="https://cdn1.ozone.ru/s3/multimedia-0/6002040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cdn1.ozone.ru/s3/multimedia-0/6002040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roboshkola.com/upload/medialibrary/c28/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3500430" cy="233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6" name="AutoShape 12" descr="https://futurumcareers.com/wp-content/uploads/2020/05/le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s://scienceandtechblog.com/wp-content/uploads/2020/01/71789/let-your-kids-take-a-lego-ba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241301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285860"/>
            <a:ext cx="82153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ряду новых возможностей, которые предоставляет нам сеть, компьютеры и другие способы связи и технические новинки,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EV3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выделяется тем, что позволяет организовать получение новой информации из поведения реальных объектов, при этом объекты можно изменять, конструировать по-новому и вновь экспериментировать.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s://i.ytimg.com/vi/Mx-07ISgNLw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57935">
            <a:off x="411210" y="3255395"/>
            <a:ext cx="4524077" cy="254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s://3.allegroimg.com/original/0cc9a7/c586fc6d4394a9d9f507aa81fc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9393">
            <a:off x="4137542" y="2997816"/>
            <a:ext cx="444503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281</Words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77</cp:revision>
  <dcterms:created xsi:type="dcterms:W3CDTF">2023-08-21T09:12:29Z</dcterms:created>
  <dcterms:modified xsi:type="dcterms:W3CDTF">2023-08-24T18:58:24Z</dcterms:modified>
</cp:coreProperties>
</file>