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134117437719208"/>
          <c:y val="4.2509409843050933E-2"/>
          <c:w val="0.63543052578620429"/>
          <c:h val="0.465056735238185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результат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Лист1!$A$2:$A$8</c:f>
              <c:strCache>
                <c:ptCount val="7"/>
                <c:pt idx="0">
                  <c:v>Правила игры</c:v>
                </c:pt>
                <c:pt idx="1">
                  <c:v>Правила поведения на площадке</c:v>
                </c:pt>
                <c:pt idx="2">
                  <c:v>Передача мяча в парах</c:v>
                </c:pt>
                <c:pt idx="3">
                  <c:v>Бросок мяча в кольцо</c:v>
                </c:pt>
                <c:pt idx="4">
                  <c:v>Ведение мяча</c:v>
                </c:pt>
                <c:pt idx="5">
                  <c:v>Работа в команде</c:v>
                </c:pt>
                <c:pt idx="6">
                  <c:v>ОФП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  <c:pt idx="4">
                  <c:v>25</c:v>
                </c:pt>
                <c:pt idx="5">
                  <c:v>40</c:v>
                </c:pt>
                <c:pt idx="6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Конечный результат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Лист1!$A$2:$A$8</c:f>
              <c:strCache>
                <c:ptCount val="7"/>
                <c:pt idx="0">
                  <c:v>Правила игры</c:v>
                </c:pt>
                <c:pt idx="1">
                  <c:v>Правила поведения на площадке</c:v>
                </c:pt>
                <c:pt idx="2">
                  <c:v>Передача мяча в парах</c:v>
                </c:pt>
                <c:pt idx="3">
                  <c:v>Бросок мяча в кольцо</c:v>
                </c:pt>
                <c:pt idx="4">
                  <c:v>Ведение мяча</c:v>
                </c:pt>
                <c:pt idx="5">
                  <c:v>Работа в команде</c:v>
                </c:pt>
                <c:pt idx="6">
                  <c:v>ОФП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75</c:v>
                </c:pt>
                <c:pt idx="1">
                  <c:v>80</c:v>
                </c:pt>
                <c:pt idx="2">
                  <c:v>75</c:v>
                </c:pt>
                <c:pt idx="3">
                  <c:v>75</c:v>
                </c:pt>
                <c:pt idx="4">
                  <c:v>100</c:v>
                </c:pt>
                <c:pt idx="5">
                  <c:v>100</c:v>
                </c:pt>
                <c:pt idx="6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Правила игры</c:v>
                </c:pt>
                <c:pt idx="1">
                  <c:v>Правила поведения на площадке</c:v>
                </c:pt>
                <c:pt idx="2">
                  <c:v>Передача мяча в парах</c:v>
                </c:pt>
                <c:pt idx="3">
                  <c:v>Бросок мяча в кольцо</c:v>
                </c:pt>
                <c:pt idx="4">
                  <c:v>Ведение мяча</c:v>
                </c:pt>
                <c:pt idx="5">
                  <c:v>Работа в команде</c:v>
                </c:pt>
                <c:pt idx="6">
                  <c:v>ОФП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/>
        <c:shape val="box"/>
        <c:axId val="143065472"/>
        <c:axId val="143067008"/>
        <c:axId val="0"/>
      </c:bar3DChart>
      <c:catAx>
        <c:axId val="143065472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067008"/>
        <c:crosses val="autoZero"/>
        <c:auto val="1"/>
        <c:lblAlgn val="ctr"/>
        <c:lblOffset val="100"/>
      </c:catAx>
      <c:valAx>
        <c:axId val="143067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06547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5471266516909163"/>
          <c:y val="0.28896977013943143"/>
          <c:w val="0.23876242748095741"/>
          <c:h val="0.1098180717634389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83" y="2204864"/>
            <a:ext cx="9030435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«Речевое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обучающихся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один из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приемов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подхода»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575" y="5693373"/>
            <a:ext cx="76364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Радионюк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Альберт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Фаритович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МБОУ СОШ № 9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3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8911241"/>
              </p:ext>
            </p:extLst>
          </p:nvPr>
        </p:nvGraphicFramePr>
        <p:xfrm>
          <a:off x="68676" y="1696572"/>
          <a:ext cx="8967820" cy="524141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83442"/>
                <a:gridCol w="4484378"/>
              </a:tblGrid>
              <a:tr h="614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видение  урока физической культуры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видение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 физической культуры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70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здорового образа жизни</a:t>
                      </a:r>
                      <a:endParaRPr lang="ru-RU" sz="19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двигательной активности</a:t>
                      </a:r>
                      <a:endParaRPr lang="ru-RU" sz="19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физических качеств</a:t>
                      </a:r>
                      <a:endParaRPr lang="ru-RU" sz="19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1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 совершенствование</a:t>
                      </a:r>
                      <a:endParaRPr lang="ru-RU" sz="19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Динамическая  пауза для разгрузки детей</a:t>
                      </a:r>
                      <a:endParaRPr lang="ru-RU" sz="19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выделять в речи главную мысль</a:t>
                      </a:r>
                      <a:endParaRPr lang="ru-RU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 выстраивать последовательность действий</a:t>
                      </a:r>
                      <a:endParaRPr lang="ru-RU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вступать  в коммуникацию </a:t>
                      </a:r>
                      <a:endParaRPr lang="ru-RU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видеть  чужие и свои ошибки и исправлять их</a:t>
                      </a:r>
                      <a:endParaRPr lang="ru-RU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личностных качеств  обучающегося</a:t>
                      </a:r>
                      <a:endParaRPr lang="ru-RU" sz="1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666739" cy="169657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8661" y="-14064"/>
            <a:ext cx="8197679" cy="15142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физичекской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4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905980"/>
            <a:ext cx="3541449" cy="10870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Литвинская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Геннадьевна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666739" cy="169657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91472" y="1196752"/>
            <a:ext cx="4752528" cy="12527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«Технологические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урока с организованным диалогом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03838" y="2545494"/>
            <a:ext cx="4737070" cy="12527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«Организованный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диалог учащихся как средство включенности каждого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8730" y="3516520"/>
            <a:ext cx="2952328" cy="1026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Лев Семенович Выготский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19701" y="4053171"/>
            <a:ext cx="3152696" cy="4051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«Мышление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4631430"/>
            <a:ext cx="3310764" cy="1009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Пётр Яковлевич Гальперин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29124" y="4857760"/>
            <a:ext cx="4533084" cy="4795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вопросу о внутренней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3221" y="5723181"/>
            <a:ext cx="3603346" cy="1085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Василий Васильевич Давыдов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405326" y="6124385"/>
            <a:ext cx="4559162" cy="4224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«Виды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348982">
            <a:off x="3811199" y="2105540"/>
            <a:ext cx="486118" cy="2486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168250">
            <a:off x="3821325" y="2421149"/>
            <a:ext cx="486118" cy="2486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821325" y="4115631"/>
            <a:ext cx="486118" cy="2486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793777" y="5011805"/>
            <a:ext cx="486118" cy="2486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821325" y="6228257"/>
            <a:ext cx="486118" cy="2486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45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251" y="1556792"/>
            <a:ext cx="6116517" cy="75798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ПРОГОВАРИВАЮ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666739" cy="169657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869909" y="3093489"/>
            <a:ext cx="3884240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ПОНИМАЮ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69909" y="4560230"/>
            <a:ext cx="3886200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ДЕЙСТВУЮ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46853" y="6032407"/>
            <a:ext cx="4532312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ЗАПОМИНАЮ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995936" y="2477975"/>
            <a:ext cx="289012" cy="50591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12881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приёма осознанного проговаривания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12160" y="3985355"/>
            <a:ext cx="289012" cy="50591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838669" y="5432407"/>
            <a:ext cx="289012" cy="50591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46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6864824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66739" cy="169657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9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70" y="3361799"/>
            <a:ext cx="5876889" cy="347633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167800"/>
            <a:ext cx="5595666" cy="323238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1666739" cy="16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0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148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«Речевое взаимодействие обучающихся на уроке физической культуры как один из приемов деятельностного подхода»</vt:lpstr>
      <vt:lpstr>Урок физичекской  культуры</vt:lpstr>
      <vt:lpstr>Научные статьи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«Речевое взаимодействие обучающихся на уроке физической культуры как один из приемов деятельностного подхода»</dc:title>
  <dc:creator>Kab29</dc:creator>
  <cp:lastModifiedBy>Татьяна</cp:lastModifiedBy>
  <cp:revision>16</cp:revision>
  <dcterms:created xsi:type="dcterms:W3CDTF">2017-02-14T02:04:22Z</dcterms:created>
  <dcterms:modified xsi:type="dcterms:W3CDTF">2017-02-15T06:47:39Z</dcterms:modified>
</cp:coreProperties>
</file>